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310" r:id="rId6"/>
    <p:sldId id="311" r:id="rId7"/>
    <p:sldId id="314" r:id="rId8"/>
    <p:sldId id="318" r:id="rId9"/>
    <p:sldId id="315" r:id="rId10"/>
    <p:sldId id="316" r:id="rId11"/>
    <p:sldId id="298" r:id="rId12"/>
    <p:sldId id="312" r:id="rId13"/>
    <p:sldId id="294" r:id="rId14"/>
    <p:sldId id="317" r:id="rId15"/>
    <p:sldId id="292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108" d="100"/>
          <a:sy n="108" d="100"/>
        </p:scale>
        <p:origin x="968" y="520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24/02/19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nelson.rodriguez@icbf.gov.co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BF43565-3ECE-B14B-AA93-12992C845C19}"/>
              </a:ext>
            </a:extLst>
          </p:cNvPr>
          <p:cNvGrpSpPr/>
          <p:nvPr/>
        </p:nvGrpSpPr>
        <p:grpSpPr>
          <a:xfrm>
            <a:off x="1726335" y="2847130"/>
            <a:ext cx="360000" cy="360000"/>
            <a:chOff x="2301394" y="3136244"/>
            <a:chExt cx="593347" cy="581870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958BB5FD-8FA9-EF4E-BE00-9F3702882130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BEBFCF5-766C-A149-B419-E9FD785C667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83381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5090158" y="1701161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3098521" y="1710521"/>
            <a:ext cx="2153249" cy="750908"/>
            <a:chOff x="2781170" y="1932071"/>
            <a:chExt cx="2153249" cy="750908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96751" y="1932071"/>
              <a:ext cx="1337668" cy="749959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1170" y="2682979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1182389" y="2130255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12328" y="3147810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720219" y="4618536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232861" y="1252538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9027753" y="3206002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694878" y="1713595"/>
            <a:ext cx="2600185" cy="1443164"/>
            <a:chOff x="2334234" y="1932070"/>
            <a:chExt cx="2600185" cy="1443164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532" y="1932070"/>
              <a:ext cx="1780887" cy="1443164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234" y="3375234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894530" y="3582369"/>
            <a:ext cx="2133223" cy="1047581"/>
            <a:chOff x="2801196" y="1932070"/>
            <a:chExt cx="2133223" cy="104758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494" y="1932070"/>
              <a:ext cx="1313925" cy="104409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96" y="2979651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8396</TotalTime>
  <Words>868</Words>
  <Application>Microsoft Macintosh PowerPoint</Application>
  <PresentationFormat>Panorámica</PresentationFormat>
  <Paragraphs>241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Carlos Eduardo Madrid Gomez</cp:lastModifiedBy>
  <cp:revision>424</cp:revision>
  <dcterms:created xsi:type="dcterms:W3CDTF">2018-08-24T05:26:58Z</dcterms:created>
  <dcterms:modified xsi:type="dcterms:W3CDTF">2019-02-25T01:35:21Z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